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" id="{0E57BD4B-A481-2C4D-A7D6-95803AC9D450}">
          <p14:sldIdLst>
            <p14:sldId id="1696"/>
            <p14:sldId id="1692"/>
            <p14:sldId id="1695"/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233" autoAdjust="0"/>
    <p:restoredTop sz="68765" autoAdjust="0"/>
  </p:normalViewPr>
  <p:slideViewPr>
    <p:cSldViewPr snapToGrid="0">
      <p:cViewPr varScale="1">
        <p:scale>
          <a:sx n="85" d="100"/>
          <a:sy n="85" d="100"/>
        </p:scale>
        <p:origin x="192" y="4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11/6/18 1:51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All it requires is standard HTTP requests -  check out the Android HTTP library Volley for these use cases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Android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Android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Android SDK for native Android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Gradle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Gradle is a build &amp; package management tool commonly used in Android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add the GSON library, an open source library to help with serialization &amp; deserialization of Java &amp; JSON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size of the application, you may need to enable </a:t>
            </a:r>
            <a:r>
              <a:rPr lang="en-US" dirty="0" err="1"/>
              <a:t>ProGuard</a:t>
            </a:r>
            <a:r>
              <a:rPr lang="en-US" dirty="0"/>
              <a:t> and </a:t>
            </a:r>
            <a:r>
              <a:rPr lang="en-US" dirty="0" err="1"/>
              <a:t>multidexing</a:t>
            </a:r>
            <a:r>
              <a:rPr lang="en-US" dirty="0"/>
              <a:t> on your project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Due the fact the Microsoft Graph Android SDK uses a large number of classes to describe functionality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See the project documentation for details: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microsoftgraph</a:t>
            </a:r>
            <a:r>
              <a:rPr lang="en-US" dirty="0"/>
              <a:t>/</a:t>
            </a:r>
            <a:r>
              <a:rPr lang="en-US" dirty="0" err="1"/>
              <a:t>msgraph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-android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applications will only need a single instance of the </a:t>
            </a:r>
            <a:r>
              <a:rPr lang="en-US" dirty="0" err="1"/>
              <a:t>GraphServiceClient</a:t>
            </a:r>
            <a:r>
              <a:rPr lang="en-US" dirty="0"/>
              <a:t> for calling the Microsoft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simplify this process, consider creating a singleton to manage this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you need to override requests that are sent to add the access token to the request using the </a:t>
            </a:r>
            <a:r>
              <a:rPr lang="en-US" dirty="0" err="1"/>
              <a:t>IAuthenticationProvider.authenticateRequest</a:t>
            </a:r>
            <a:r>
              <a:rPr lang="en-US" dirty="0"/>
              <a:t>(</a:t>
            </a:r>
            <a:r>
              <a:rPr lang="en-US" dirty="0" err="1"/>
              <a:t>IHttpRequest</a:t>
            </a:r>
            <a:r>
              <a:rPr lang="en-US" dirty="0"/>
              <a:t>) method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Calling the Microsoft Graph with the </a:t>
            </a:r>
            <a:r>
              <a:rPr lang="en-US" dirty="0" err="1"/>
              <a:t>GraphServiceClient</a:t>
            </a:r>
            <a:r>
              <a:rPr lang="en-US" dirty="0"/>
              <a:t> object is very straightforward.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fluent API to build a request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buildRequest</a:t>
            </a:r>
            <a:r>
              <a:rPr lang="en-US" dirty="0"/>
              <a:t>() method allows you to add options to the OData query that will be sent to the REST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for new Android developers: 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Android uses a set of objects with “Future” in the name to be used in callbacks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 this code uses a </a:t>
            </a:r>
            <a:r>
              <a:rPr lang="en-US" dirty="0" err="1"/>
              <a:t>SettableFuture</a:t>
            </a:r>
            <a:r>
              <a:rPr lang="en-US" dirty="0"/>
              <a:t> similar to </a:t>
            </a:r>
            <a:r>
              <a:rPr lang="en-US" dirty="0" err="1"/>
              <a:t>async</a:t>
            </a:r>
            <a:r>
              <a:rPr lang="en-US" dirty="0"/>
              <a:t>/await in .NET or Promises in JavaScript/TypeScript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11/6/18 1:51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jav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Android native apps with the Microsoft Graph Java SDK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Java SDK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Java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Java SDK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85104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r>
              <a:rPr lang="en-US" dirty="0"/>
              <a:t>Microsoft Graph 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solidFill>
                  <a:srgbClr val="FF0000"/>
                </a:solidFill>
                <a:hlinkClick r:id="rId3"/>
              </a:rPr>
              <a:t>https://github.com/microsoftgraph/msgraph-sdk-java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r>
              <a:rPr lang="en-US" dirty="0"/>
              <a:t>Handles updating HTTP request headers and other details required by the REST API</a:t>
            </a:r>
          </a:p>
          <a:p>
            <a:r>
              <a:rPr lang="en-US" dirty="0"/>
              <a:t>Provides a fluent API for creating Microsoft Graph requests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CEA32-0E2D-DA41-B84E-11EFFAF1A6C2}"/>
              </a:ext>
            </a:extLst>
          </p:cNvPr>
          <p:cNvSpPr/>
          <p:nvPr/>
        </p:nvSpPr>
        <p:spPr>
          <a:xfrm>
            <a:off x="1655710" y="4005105"/>
            <a:ext cx="915204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IEventCollectionRequest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request =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graphClient</a:t>
            </a:r>
            <a:endParaRPr lang="en-US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.me()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.events()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buildRequest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Arrays.asList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new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QueryOption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("$select", "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subject,start,end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"),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new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QueryOption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("$top", "20"),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new 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QueryOption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("$skip", "0"))</a:t>
            </a:r>
          </a:p>
          <a:p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b="0" dirty="0">
              <a:solidFill>
                <a:schemeClr val="accent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Android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Java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Java implementation of the SDK</a:t>
            </a:r>
          </a:p>
          <a:p>
            <a:endParaRPr lang="en-US" dirty="0"/>
          </a:p>
          <a:p>
            <a:r>
              <a:rPr lang="en-US" dirty="0"/>
              <a:t>Similar to the MSAL SDK, use Gradle to add the Microsoft Graph Java SDK to the project</a:t>
            </a:r>
          </a:p>
          <a:p>
            <a:endParaRPr lang="en-US" dirty="0"/>
          </a:p>
          <a:p>
            <a:r>
              <a:rPr lang="en-US" dirty="0"/>
              <a:t>See SDK documentation for additional steps depending on the size of your project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D44F0F-20C5-6444-997E-1373D78A1764}"/>
              </a:ext>
            </a:extLst>
          </p:cNvPr>
          <p:cNvSpPr/>
          <p:nvPr/>
        </p:nvSpPr>
        <p:spPr>
          <a:xfrm>
            <a:off x="772215" y="4595761"/>
            <a:ext cx="109190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implementation 'com.microsoft.graph:microsoft-graph:1.0.+'</a:t>
            </a:r>
            <a:endParaRPr lang="en-US" sz="2400" b="0" dirty="0">
              <a:solidFill>
                <a:schemeClr val="accent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534E-4BAF-E04D-BE2D-34C52DC8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Consider Using a Singleton to Manage the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348C3-D41B-AA47-9A7D-D8C045BE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603" y="1043941"/>
            <a:ext cx="8663563" cy="59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85E3-BB24-F340-AFEC-68B41F7C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Microsoft Graph Java SDK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D8DDA-FDF1-B14F-BEEF-DCC8E74C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985" y="1043941"/>
            <a:ext cx="6281491" cy="564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6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775</Words>
  <Application>Microsoft Macintosh PowerPoint</Application>
  <PresentationFormat>Custom</PresentationFormat>
  <Paragraphs>83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Courier New</vt:lpstr>
      <vt:lpstr>Segoe UI</vt:lpstr>
      <vt:lpstr>Segoe UI Light</vt:lpstr>
      <vt:lpstr>Segoe UI Semibold</vt:lpstr>
      <vt:lpstr>Wingdings</vt:lpstr>
      <vt:lpstr>Office 365 PPT Template - 2017</vt:lpstr>
      <vt:lpstr>Build Android native apps with the Microsoft Graph Java SDK</vt:lpstr>
      <vt:lpstr>Building Microsoft  Graph applications</vt:lpstr>
      <vt:lpstr>Microsoft Graph Java SDK</vt:lpstr>
      <vt:lpstr>Integrating Microsoft Graph for Android apps</vt:lpstr>
      <vt:lpstr>Add Microsoft Graph’s Java SDK to the App</vt:lpstr>
      <vt:lpstr>Recommendation: Consider Using a Singleton to Manage the API</vt:lpstr>
      <vt:lpstr>Use the Microsoft Graph Java SDK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2018-11-06T19:00:24Z</dcterms:modified>
</cp:coreProperties>
</file>